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7" r:id="rId2"/>
    <p:sldId id="265" r:id="rId3"/>
    <p:sldId id="258" r:id="rId4"/>
    <p:sldId id="259" r:id="rId5"/>
    <p:sldId id="260" r:id="rId6"/>
    <p:sldId id="263" r:id="rId7"/>
    <p:sldId id="266" r:id="rId8"/>
    <p:sldId id="264" r:id="rId9"/>
    <p:sldId id="267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m itless" initials="li" lastIdx="3" clrIdx="0">
    <p:extLst>
      <p:ext uri="{19B8F6BF-5375-455C-9EA6-DF929625EA0E}">
        <p15:presenceInfo xmlns:p15="http://schemas.microsoft.com/office/powerpoint/2012/main" userId="35b84410fb68ee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393"/>
    <a:srgbClr val="A29BFE"/>
    <a:srgbClr val="FDCB6E"/>
    <a:srgbClr val="6C5CE7"/>
    <a:srgbClr val="55EFC4"/>
    <a:srgbClr val="E17055"/>
    <a:srgbClr val="D63031"/>
    <a:srgbClr val="80ECEC"/>
    <a:srgbClr val="636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579"/>
  </p:normalViewPr>
  <p:slideViewPr>
    <p:cSldViewPr snapToGrid="0" snapToObjects="1">
      <p:cViewPr>
        <p:scale>
          <a:sx n="75" d="100"/>
          <a:sy n="75" d="100"/>
        </p:scale>
        <p:origin x="5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25T21:56:06.941" idx="1">
    <p:pos x="6947" y="1453"/>
    <p:text/>
    <p:extLst>
      <p:ext uri="{C676402C-5697-4E1C-873F-D02D1690AC5C}">
        <p15:threadingInfo xmlns:p15="http://schemas.microsoft.com/office/powerpoint/2012/main" timeZoneBias="-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25T21:56:06.941" idx="2">
    <p:pos x="6947" y="1453"/>
    <p:text/>
    <p:extLst>
      <p:ext uri="{C676402C-5697-4E1C-873F-D02D1690AC5C}">
        <p15:threadingInfo xmlns:p15="http://schemas.microsoft.com/office/powerpoint/2012/main" timeZoneBias="-300"/>
      </p:ext>
    </p:extLst>
  </p:cm>
</p:cmLst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67D1B-1D41-45DC-9F08-25E2062791A2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8325C-768E-490F-8FE2-2E7C8BC94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3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09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3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60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33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622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676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84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34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8325C-768E-490F-8FE2-2E7C8BC945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0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76528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8971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16874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49902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04050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6517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7315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69171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48327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76769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11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CD02A-9DA8-1E49-BF19-1537FD17552C}" type="datetimeFigureOut">
              <a:rPr lang="en-PK" smtClean="0"/>
              <a:t>02/27/2022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F6B72-F08D-9C4A-B443-D44ADE7BDAC2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0207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vestopedia.com/articles/investing/011316/what-amazon-web-services-and-why-it-so-successful.asp" TargetMode="Externa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96850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STORAGE MEDIA</a:t>
            </a:r>
            <a:endParaRPr lang="en-PK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026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153C78D7-1B8E-47E5-B0CA-0AA5F538E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52EF19-1903-4A8C-8BF3-E2BA0B38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0" y="1370066"/>
            <a:ext cx="6248400" cy="295110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What is storage?</a:t>
            </a: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What is storage media?</a:t>
            </a: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History</a:t>
            </a: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Types</a:t>
            </a: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Comparison between SSD and HDD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0DDAE74-CCF8-44D0-A674-6F1FBE963C1B}"/>
              </a:ext>
            </a:extLst>
          </p:cNvPr>
          <p:cNvSpPr txBox="1">
            <a:spLocks/>
          </p:cNvSpPr>
          <p:nvPr/>
        </p:nvSpPr>
        <p:spPr>
          <a:xfrm>
            <a:off x="-533400" y="349250"/>
            <a:ext cx="10515600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STORAGE MEDIA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7D290D78-0AAA-4207-869E-BF4B8D9E8928}"/>
              </a:ext>
            </a:extLst>
          </p:cNvPr>
          <p:cNvSpPr txBox="1">
            <a:spLocks/>
          </p:cNvSpPr>
          <p:nvPr/>
        </p:nvSpPr>
        <p:spPr>
          <a:xfrm>
            <a:off x="5906125" y="5276538"/>
            <a:ext cx="3237875" cy="19290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Ali Asghar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Suleman Shan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Shehzad Bangash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2791EEB-CA14-4AE4-8724-3B806664886A}"/>
              </a:ext>
            </a:extLst>
          </p:cNvPr>
          <p:cNvSpPr txBox="1">
            <a:spLocks/>
          </p:cNvSpPr>
          <p:nvPr/>
        </p:nvSpPr>
        <p:spPr>
          <a:xfrm>
            <a:off x="5906124" y="4748384"/>
            <a:ext cx="3237875" cy="560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Presented By:</a:t>
            </a:r>
          </a:p>
        </p:txBody>
      </p:sp>
    </p:spTree>
    <p:extLst>
      <p:ext uri="{BB962C8B-B14F-4D97-AF65-F5344CB8AC3E}">
        <p14:creationId xmlns:p14="http://schemas.microsoft.com/office/powerpoint/2010/main" val="110591701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96850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STORAGE MEDIA</a:t>
            </a:r>
            <a:endParaRPr lang="en-PK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026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153C78D7-1B8E-47E5-B0CA-0AA5F538E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52EF19-1903-4A8C-8BF3-E2BA0B38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03391"/>
            <a:ext cx="9144000" cy="50117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What is storage?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The process of holding data, information and instructions for future use is known as storage.</a:t>
            </a:r>
            <a:endParaRPr lang="en-US" b="1" dirty="0">
              <a:solidFill>
                <a:schemeClr val="bg1"/>
              </a:solidFill>
              <a:latin typeface="Electrolize" panose="02000506000000020004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What is storage media?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Any medium(device) on which data can be electronically placed kept or retrieved is called storage media</a:t>
            </a:r>
          </a:p>
          <a:p>
            <a:r>
              <a:rPr lang="en-US" b="1" dirty="0">
                <a:solidFill>
                  <a:schemeClr val="bg1"/>
                </a:solidFill>
                <a:latin typeface="Electrolize" panose="02000506000000020004" pitchFamily="2" charset="0"/>
              </a:rPr>
              <a:t>Examples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Diskette or Floppy Disk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Hard Disk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Thumb Drive/Pen Drive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CD-ROM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SSD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0DDAE74-CCF8-44D0-A674-6F1FBE963C1B}"/>
              </a:ext>
            </a:extLst>
          </p:cNvPr>
          <p:cNvSpPr txBox="1">
            <a:spLocks/>
          </p:cNvSpPr>
          <p:nvPr/>
        </p:nvSpPr>
        <p:spPr>
          <a:xfrm>
            <a:off x="-533400" y="349250"/>
            <a:ext cx="10515600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STORAGE MEDIA</a:t>
            </a:r>
          </a:p>
        </p:txBody>
      </p:sp>
    </p:spTree>
    <p:extLst>
      <p:ext uri="{BB962C8B-B14F-4D97-AF65-F5344CB8AC3E}">
        <p14:creationId xmlns:p14="http://schemas.microsoft.com/office/powerpoint/2010/main" val="283948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2F05D4A2-6BC5-4692-B270-4EE7F6E1C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96850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HISTORY OF STORAGE MEDIA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52EF19-1903-4A8C-8BF3-E2BA0B38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65225"/>
            <a:ext cx="9144000" cy="5011739"/>
          </a:xfrm>
        </p:spPr>
        <p:txBody>
          <a:bodyPr>
            <a:normAutofit lnSpcReduction="10000"/>
          </a:bodyPr>
          <a:lstStyle/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200 BC Paper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1890 Punch Cards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1932 Magnetic Drum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1947 Williams-Kilburn Tube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1951 Magnetic Tape Drive &amp; Magnetic Core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1956 Hard Disk Drive (HDD)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1967 Floppy Disk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1982 Compact Disk</a:t>
            </a:r>
          </a:p>
          <a:p>
            <a:pPr lvl="1">
              <a:lnSpc>
                <a:spcPct val="100000"/>
              </a:lnSpc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1994 Zip Drive</a:t>
            </a:r>
          </a:p>
          <a:p>
            <a:pPr lvl="1">
              <a:lnSpc>
                <a:spcPct val="100000"/>
              </a:lnSpc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1995 Digital Video Disc (DVD)</a:t>
            </a:r>
          </a:p>
        </p:txBody>
      </p:sp>
    </p:spTree>
    <p:extLst>
      <p:ext uri="{BB962C8B-B14F-4D97-AF65-F5344CB8AC3E}">
        <p14:creationId xmlns:p14="http://schemas.microsoft.com/office/powerpoint/2010/main" val="2249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528A712F-A35F-4945-83AB-EEF2D775F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96850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HISTORY OF STORAGE MEDIA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52EF19-1903-4A8C-8BF3-E2BA0B38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65224"/>
            <a:ext cx="9829800" cy="2112548"/>
          </a:xfrm>
        </p:spPr>
        <p:txBody>
          <a:bodyPr>
            <a:normAutofit/>
          </a:bodyPr>
          <a:lstStyle/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1999 SD Card &amp; USB Flash Drive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2003 Blu-Ray Optical Disc</a:t>
            </a:r>
          </a:p>
          <a:p>
            <a:pPr lvl="1"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  <a:latin typeface="Electrolize" panose="02000506000000020004" pitchFamily="2" charset="0"/>
              </a:rPr>
              <a:t>2006 Cloud Data Storage</a:t>
            </a:r>
          </a:p>
        </p:txBody>
      </p:sp>
    </p:spTree>
    <p:extLst>
      <p:ext uri="{BB962C8B-B14F-4D97-AF65-F5344CB8AC3E}">
        <p14:creationId xmlns:p14="http://schemas.microsoft.com/office/powerpoint/2010/main" val="55349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6BF4FE77-9BCB-4FE6-9620-B7FAEB8EB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312"/>
            <a:ext cx="91440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TYPES OF STORAGE MEDIA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E8575-3EDA-4A2F-B686-64BE4A777C5C}"/>
              </a:ext>
            </a:extLst>
          </p:cNvPr>
          <p:cNvSpPr txBox="1"/>
          <p:nvPr/>
        </p:nvSpPr>
        <p:spPr>
          <a:xfrm>
            <a:off x="0" y="1137687"/>
            <a:ext cx="9144000" cy="3051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There are 5 main categories of storage media devices: 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Primary Storage devices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Magnetic devices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Flash Memory Devices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Optical devices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Solid-state devices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624255-B4CC-4A7B-ADAC-9DE9D95AF61A}"/>
              </a:ext>
            </a:extLst>
          </p:cNvPr>
          <p:cNvSpPr txBox="1"/>
          <p:nvPr/>
        </p:nvSpPr>
        <p:spPr>
          <a:xfrm>
            <a:off x="0" y="4521177"/>
            <a:ext cx="9144000" cy="2333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b="1" dirty="0">
                <a:solidFill>
                  <a:schemeClr val="bg1"/>
                </a:solidFill>
                <a:latin typeface="Electrolize" panose="02000506000000020004" pitchFamily="2" charset="0"/>
              </a:rPr>
              <a:t>Primary Storage Devices</a:t>
            </a:r>
          </a:p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Contain circuits that store data as long as computer is running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RAM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ROM</a:t>
            </a:r>
          </a:p>
        </p:txBody>
      </p:sp>
    </p:spTree>
    <p:extLst>
      <p:ext uri="{BB962C8B-B14F-4D97-AF65-F5344CB8AC3E}">
        <p14:creationId xmlns:p14="http://schemas.microsoft.com/office/powerpoint/2010/main" val="30928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86532A8-8F41-4496-84B9-97BE10A04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63478" y="-5357"/>
            <a:ext cx="10278977" cy="68633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8738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TYPES OF STORAGE MEDIA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BB9CB6-359E-4BC2-A9D7-298F500C0D08}"/>
              </a:ext>
            </a:extLst>
          </p:cNvPr>
          <p:cNvSpPr txBox="1"/>
          <p:nvPr/>
        </p:nvSpPr>
        <p:spPr>
          <a:xfrm>
            <a:off x="0" y="1140154"/>
            <a:ext cx="91440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b="1" dirty="0">
                <a:solidFill>
                  <a:schemeClr val="bg1"/>
                </a:solidFill>
                <a:latin typeface="Electrolize" panose="02000506000000020004" pitchFamily="2" charset="0"/>
              </a:rPr>
              <a:t>Magnetic Storage Devices</a:t>
            </a:r>
          </a:p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Use a magnet for storing data. 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Floppy Disk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Hard Disk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Tape Cassette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45FCF3-5536-4AD1-9258-FD5BFEA47F46}"/>
              </a:ext>
            </a:extLst>
          </p:cNvPr>
          <p:cNvSpPr txBox="1"/>
          <p:nvPr/>
        </p:nvSpPr>
        <p:spPr>
          <a:xfrm>
            <a:off x="0" y="3683585"/>
            <a:ext cx="91440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b="1" dirty="0">
                <a:solidFill>
                  <a:schemeClr val="bg1"/>
                </a:solidFill>
                <a:latin typeface="Electrolize" panose="02000506000000020004" pitchFamily="2" charset="0"/>
              </a:rPr>
              <a:t>Flash Memory Devices</a:t>
            </a:r>
          </a:p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Use physical switches for storing data. 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Pen Drive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SSD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SD Card</a:t>
            </a:r>
          </a:p>
        </p:txBody>
      </p:sp>
    </p:spTree>
    <p:extLst>
      <p:ext uri="{BB962C8B-B14F-4D97-AF65-F5344CB8AC3E}">
        <p14:creationId xmlns:p14="http://schemas.microsoft.com/office/powerpoint/2010/main" val="19719638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86532A8-8F41-4496-84B9-97BE10A04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63478" y="-5357"/>
            <a:ext cx="10278977" cy="68633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8738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TYPES OF STORAGE MEDIA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E8575-3EDA-4A2F-B686-64BE4A777C5C}"/>
              </a:ext>
            </a:extLst>
          </p:cNvPr>
          <p:cNvSpPr txBox="1"/>
          <p:nvPr/>
        </p:nvSpPr>
        <p:spPr>
          <a:xfrm>
            <a:off x="0" y="982321"/>
            <a:ext cx="9144000" cy="2858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b="1" dirty="0">
                <a:solidFill>
                  <a:schemeClr val="bg1"/>
                </a:solidFill>
                <a:latin typeface="Electrolize" panose="02000506000000020004" pitchFamily="2" charset="0"/>
              </a:rPr>
              <a:t>Optical Storage Devices</a:t>
            </a:r>
          </a:p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Optical Storage Devices uses lasers for reading and writing data.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CD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DVD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Blu-ray Disc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DF5FE-1017-4E17-A4DA-C79305CDA1EA}"/>
              </a:ext>
            </a:extLst>
          </p:cNvPr>
          <p:cNvSpPr txBox="1"/>
          <p:nvPr/>
        </p:nvSpPr>
        <p:spPr>
          <a:xfrm>
            <a:off x="0" y="3841052"/>
            <a:ext cx="9144000" cy="2856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b="1" dirty="0">
                <a:solidFill>
                  <a:schemeClr val="bg1"/>
                </a:solidFill>
                <a:latin typeface="Electrolize" panose="02000506000000020004" pitchFamily="2" charset="0"/>
              </a:rPr>
              <a:t>Cloud and Virtual Storage</a:t>
            </a:r>
          </a:p>
          <a:p>
            <a:pPr lvl="1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information is stored in data centers located anywhere in the world and maintained by the third party.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Apple (iCloud)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Amazon (</a:t>
            </a: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Amazon Web Services</a:t>
            </a: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 )</a:t>
            </a:r>
          </a:p>
          <a:p>
            <a:pPr marL="1428750" lvl="2" indent="-514350" defTabSz="914400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romanUcPeriod"/>
            </a:pPr>
            <a:r>
              <a:rPr lang="en-US" sz="2400" dirty="0">
                <a:solidFill>
                  <a:schemeClr val="bg1"/>
                </a:solidFill>
                <a:latin typeface="Electrolize" panose="02000506000000020004" pitchFamily="2" charset="0"/>
              </a:rPr>
              <a:t>Dropbox</a:t>
            </a:r>
          </a:p>
        </p:txBody>
      </p:sp>
    </p:spTree>
    <p:extLst>
      <p:ext uri="{BB962C8B-B14F-4D97-AF65-F5344CB8AC3E}">
        <p14:creationId xmlns:p14="http://schemas.microsoft.com/office/powerpoint/2010/main" val="1100367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A6404D-935C-46DC-B978-7C8137347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800" y="-384966"/>
            <a:ext cx="9499600" cy="7627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84775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80120-0C65-CF4F-B037-8AB21BF8D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196850"/>
            <a:ext cx="10515600" cy="96837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STORAGE MEDIA</a:t>
            </a:r>
            <a:endParaRPr lang="en-PK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1026" name="Picture 2" descr="Data Storage Wallpapers - Top Free Data Storage Backgrounds -  WallpaperAccess">
            <a:extLst>
              <a:ext uri="{FF2B5EF4-FFF2-40B4-BE49-F238E27FC236}">
                <a16:creationId xmlns:a16="http://schemas.microsoft.com/office/drawing/2014/main" id="{153C78D7-1B8E-47E5-B0CA-0AA5F538E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0DDAE74-CCF8-44D0-A674-6F1FBE963C1B}"/>
              </a:ext>
            </a:extLst>
          </p:cNvPr>
          <p:cNvSpPr txBox="1">
            <a:spLocks/>
          </p:cNvSpPr>
          <p:nvPr/>
        </p:nvSpPr>
        <p:spPr>
          <a:xfrm>
            <a:off x="0" y="1763713"/>
            <a:ext cx="9144000" cy="1258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THANK YOU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7C83D7-AE2D-4942-B13F-8BE142A0B245}"/>
              </a:ext>
            </a:extLst>
          </p:cNvPr>
          <p:cNvSpPr txBox="1">
            <a:spLocks/>
          </p:cNvSpPr>
          <p:nvPr/>
        </p:nvSpPr>
        <p:spPr>
          <a:xfrm>
            <a:off x="0" y="2799556"/>
            <a:ext cx="9144000" cy="1258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96155123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556</TotalTime>
  <Words>305</Words>
  <Application>Microsoft Office PowerPoint</Application>
  <PresentationFormat>On-screen Show (4:3)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Adobe Gothic Std B</vt:lpstr>
      <vt:lpstr>Arial</vt:lpstr>
      <vt:lpstr>Calibri</vt:lpstr>
      <vt:lpstr>Calibri Light</vt:lpstr>
      <vt:lpstr>Electrolize</vt:lpstr>
      <vt:lpstr>Office Theme</vt:lpstr>
      <vt:lpstr>STORAGE MEDIA</vt:lpstr>
      <vt:lpstr>STORAGE MEDIA</vt:lpstr>
      <vt:lpstr>HISTORY OF STORAGE MEDIA</vt:lpstr>
      <vt:lpstr>HISTORY OF STORAGE MEDIA</vt:lpstr>
      <vt:lpstr>TYPES OF STORAGE MEDIA</vt:lpstr>
      <vt:lpstr>TYPES OF STORAGE MEDIA</vt:lpstr>
      <vt:lpstr>TYPES OF STORAGE MEDIA</vt:lpstr>
      <vt:lpstr>PowerPoint Presentation</vt:lpstr>
      <vt:lpstr>STORAGE MEDIA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MICROSOFT OFFICE (PART 1 MICROSOFT POWERPOINT)   LAB # 04 </dc:title>
  <dc:creator>Ali Asghar</dc:creator>
  <cp:lastModifiedBy>lim itless</cp:lastModifiedBy>
  <cp:revision>101</cp:revision>
  <dcterms:created xsi:type="dcterms:W3CDTF">2021-12-13T12:32:50Z</dcterms:created>
  <dcterms:modified xsi:type="dcterms:W3CDTF">2022-02-27T07:20:48Z</dcterms:modified>
</cp:coreProperties>
</file>

<file path=docProps/thumbnail.jpeg>
</file>